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44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8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7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59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5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2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05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61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99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09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8BC5-103F-4666-A386-E6B361C85F8F}" type="datetimeFigureOut">
              <a:rPr lang="pl-PL" smtClean="0"/>
              <a:t>2012-02-15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AD46-490C-41CF-8570-302F78B44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1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36304" cy="264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252028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EFEKTYWNOŚĆ EDUKACJI W ZAKRESIE NAUKI JAZDY, OBOWIĄZUJĄCYCH PRZEPISÓW, KULTURY JAZDY, BEZPIECZEŃSTWA W RUCHU DROGOWYM</a:t>
            </a:r>
            <a:r>
              <a:rPr lang="pl-PL" sz="3200" dirty="0" smtClean="0">
                <a:latin typeface="Arial Narrow" pitchFamily="34" charset="0"/>
              </a:rPr>
              <a:t>. </a:t>
            </a:r>
            <a:endParaRPr lang="pl-PL" sz="3200" dirty="0">
              <a:latin typeface="Arial Narrow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128792" cy="36004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KONFERENCJA POWIATU ŁAŃCUCKIEGO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„BEZPIECZEŃSTWO W RUCHU DROGOWYM”</a:t>
            </a:r>
          </a:p>
          <a:p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pl-PL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15.02.2012</a:t>
            </a:r>
            <a:endParaRPr lang="pl-PL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1144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Kultura na drodze? 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Wyprzedzanie na trzeciego, trąbienie, wyzwiska, wymuszanie pierwszeństwa - to chyba najczęstsze grzechy rodzimych kierowców. </a:t>
            </a:r>
          </a:p>
          <a:p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 ciekawe, kierowcy zachowują się chamsko praktycznie tylko wobec tubylców, a przybysze życie mają nieco ułatwione. Również pozwolę sobie stwierdzić, że najbardziej kulturalnie w trakcie jazdy zachowują się nasze kochane panie, z których niewątpliwie powinniśmy brać przykład. Kobieta zawsze wpuści, podziękuje, uśmiechnie się kiedy ustąpi się jej pierwszeństwa, no i w przypadku kobiet nie funkcjonuje pojęcie męskiej dumy. Tak więc nie taka zła "baba za kierownicą" jak ją malują - wręcz przeciwnie.</a:t>
            </a:r>
          </a:p>
          <a:p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 kulki latach za kółkiem wielu kierowców zaczyna wpadać w rutynę - Pominięcie wielu prostych i elementarnych czynności w trakcie prowadzenia pojazdu nie tylko może skutkować mandatem, ale - co najgorsze - stanowić zagrożenie dla innych kierowców.</a:t>
            </a:r>
          </a:p>
          <a:p>
            <a:endParaRPr lang="pl-P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520280" cy="172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Oto najczęściej popełniane błędy przez kierowców: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76" y="980728"/>
            <a:ext cx="2474293" cy="20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4061048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Powinniśmy zmieniać pas wtedy, kiedy mamy taką możliwość.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Powinniśmy odpowiednio szybko zasygnalizować skręt lub zmianę pasa jezdni.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Powinniśmy wjeżdżać na skrzyżowanie tylko wtedy, kiedy wiemy, że jesteśmy w stanie z niego zjechać.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Przejeżdżając przez sygnalizację na żółtym lub czerwonym świetle, bardzo łatwo możemy spowodować wypadek.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Częste zmienianie pasów i agresywna jazda są niebezpieczne.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Podczas zjazdu ze skrzyżowania nie powinniśmy zmieniać pasów jazdy.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pl-PL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656184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Dziękuję za uwagę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3861048"/>
            <a:ext cx="3250704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Dyrektor WORD w Rzeszowie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Marek Poręba </a:t>
            </a:r>
            <a:endParaRPr lang="pl-PL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" y="2564904"/>
            <a:ext cx="35544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24338"/>
              </p:ext>
            </p:extLst>
          </p:nvPr>
        </p:nvGraphicFramePr>
        <p:xfrm>
          <a:off x="5652120" y="4979211"/>
          <a:ext cx="2995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iekt powłoki pakowarki" showAsIcon="1" r:id="rId4" imgW="2995560" imgH="685800" progId="Package">
                  <p:embed/>
                </p:oleObj>
              </mc:Choice>
              <mc:Fallback>
                <p:oleObj name="Obiekt powłoki pakowarki" showAsIcon="1" r:id="rId4" imgW="2995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4979211"/>
                        <a:ext cx="29956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37269"/>
              </p:ext>
            </p:extLst>
          </p:nvPr>
        </p:nvGraphicFramePr>
        <p:xfrm>
          <a:off x="4716016" y="5805264"/>
          <a:ext cx="427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iekt powłoki pakowarki" showAsIcon="1" r:id="rId6" imgW="4277880" imgH="685800" progId="Package">
                  <p:embed/>
                </p:oleObj>
              </mc:Choice>
              <mc:Fallback>
                <p:oleObj name="Obiekt powłoki pakowarki" showAsIcon="1" r:id="rId6" imgW="4277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6016" y="5805264"/>
                        <a:ext cx="42783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ało skuteczny sposób szkolenia kandydatów na kierowców. </a:t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pl-P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7"/>
            <a:ext cx="3456384" cy="3456383"/>
          </a:xfrm>
        </p:spPr>
        <p:txBody>
          <a:bodyPr>
            <a:normAutofit fontScale="70000" lnSpcReduction="20000"/>
          </a:bodyPr>
          <a:lstStyle/>
          <a:p>
            <a:endParaRPr lang="pl-PL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szkolenie i egzaminowanie wciąż nie przygotowuje kierowców do bezpiecznego uczestnictwa w ruchu drogowym.</a:t>
            </a:r>
            <a:endParaRPr lang="pl-PL" sz="2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osoby o krótkim stażu (wkrótce po zdaniu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egzaminu) powodują </a:t>
            </a:r>
            <a:br>
              <a:rPr lang="pl-P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ok. 30 % wypadków.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9292"/>
            <a:ext cx="2304255" cy="19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91" y="1556792"/>
            <a:ext cx="4816698" cy="46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8072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Kilka zmian w przepisach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Dziś osobie egzaminowanej na prawo jazdy kategorii B komputer losuje 18 pytań z puli 450. Na rozwiązanie testu mamy 25 minut. Aby zdać egzamin, można zrobić maksymalnie dwa błędy. Od przyszłego roku ma być inaczej. Komputer wylosuje 32 pytania z puli 3000. Znikną też pytania wielokrotnego wyboru. Odpowiedź będzie brzmiała „tak” lub „nie” i tylko jedna z dwóch lub trzech będzie prawidłowa.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zaakceptowaniu odpowiedzi i przejściu do następnego pytania nie będzie możliwości powrotu. Będą też pytania, na które będzie określony limit czasowy. </a:t>
            </a: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Nowe prawo ma być również bardziej restrykcyjne dla świeżo upieczonych kierowców. Ci którzy po raz pierwszy uzyskali prawo jazdy kategorii B, będą poddani dwuletniemu okresowi próby, a na szybie ich samochodu, będzie musiał być widnieć zielony listek. </a:t>
            </a: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Oprócz tego świeżo upieczony kierowca będzie musiał przejść pomiędzy czwartym a ósmym miesiącem, licząc od dnia otrzymania prawa jazdy kurs dokształcający z bezpieczeństwa ruchu drogowego oraz praktyczne szkolenie. </a:t>
            </a: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Również od 2013 roku mają być wprowadzone nowe kategorie praw jazdy na jednoślady i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quady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411760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7560840" cy="1930226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Statystyka zdawalności </a:t>
            </a: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 </a:t>
            </a:r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WORD Rzeszów </a:t>
            </a: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za </a:t>
            </a:r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okres 01 stycznia – 31 grudnia 2011 r. </a:t>
            </a: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pierwsze podejście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5"/>
            <a:ext cx="212372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795565"/>
              </p:ext>
            </p:extLst>
          </p:nvPr>
        </p:nvGraphicFramePr>
        <p:xfrm>
          <a:off x="457200" y="2104183"/>
          <a:ext cx="8229600" cy="4402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744"/>
                <a:gridCol w="391817"/>
                <a:gridCol w="288228"/>
                <a:gridCol w="408123"/>
                <a:gridCol w="475744"/>
                <a:gridCol w="407643"/>
                <a:gridCol w="407643"/>
                <a:gridCol w="408123"/>
                <a:gridCol w="408123"/>
                <a:gridCol w="408123"/>
                <a:gridCol w="407643"/>
                <a:gridCol w="408123"/>
                <a:gridCol w="407643"/>
                <a:gridCol w="408123"/>
                <a:gridCol w="408123"/>
                <a:gridCol w="407643"/>
                <a:gridCol w="273361"/>
                <a:gridCol w="273361"/>
                <a:gridCol w="408123"/>
                <a:gridCol w="408123"/>
                <a:gridCol w="340023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Poz.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uprawnienie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Liczba egzaminów teoretycznych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Liczba egzaminów praktycznych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35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Pozyt.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Wyn. Negat.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Nieprzepr.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Pozyt.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negatywny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Nieprzepr.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71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ogółem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plac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miasto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suma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 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12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1995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88,4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225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1660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1082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69,0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385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487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31,0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A1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81,6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66,7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33,3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17077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14255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84,8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2563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15001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6218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41,7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4327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4357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8684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58,3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56,7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43,3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65,7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28,6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34,3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265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71,2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28,8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1195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1037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89,7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1051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509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433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41,8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50,9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1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653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302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48,2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307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325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49,0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51,8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93,7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74,5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21,9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0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413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66,7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33,3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74,6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6309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Suma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20649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17297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85,3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2987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365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18931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8500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45,5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5561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4616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10177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54,5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1,3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7"/>
            <a:ext cx="7164288" cy="1786211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Statystyka zdawalności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WORD Rzeszów za okres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01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stycznia – 31 grudnia 2011 r.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337168"/>
              </p:ext>
            </p:extLst>
          </p:nvPr>
        </p:nvGraphicFramePr>
        <p:xfrm>
          <a:off x="467542" y="2172040"/>
          <a:ext cx="8219258" cy="379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146"/>
                <a:gridCol w="391325"/>
                <a:gridCol w="287866"/>
                <a:gridCol w="407610"/>
                <a:gridCol w="475146"/>
                <a:gridCol w="407131"/>
                <a:gridCol w="407131"/>
                <a:gridCol w="407610"/>
                <a:gridCol w="407610"/>
                <a:gridCol w="407610"/>
                <a:gridCol w="407131"/>
                <a:gridCol w="407610"/>
                <a:gridCol w="407131"/>
                <a:gridCol w="407610"/>
                <a:gridCol w="407610"/>
                <a:gridCol w="407131"/>
                <a:gridCol w="273017"/>
                <a:gridCol w="273017"/>
                <a:gridCol w="407610"/>
                <a:gridCol w="407610"/>
                <a:gridCol w="339596"/>
              </a:tblGrid>
              <a:tr h="1246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Poz.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uprawnienie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Liczba egzaminów teoretycznych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Liczba egzaminów praktycznych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00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Pozyt.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Wyn. Negat.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Nieprzepr.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Pozyt.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Wynik negatywny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Nieprzepr.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01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plac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miasto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suma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 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M%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ogółem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12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2428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86,2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323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2468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1630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70,5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682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22,5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156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A1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79,4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67,0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33,0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24360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18834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80,1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4668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858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41850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16159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11765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13357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25122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28,5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32,4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60,9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569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63,6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36,4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67,2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27,6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32,8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BE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----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370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245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70,4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1453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1215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87,7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12,3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2093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1085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753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966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36,7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47,1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14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CE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1286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587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47,3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602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654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48,5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89,9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76,2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20,3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23,8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14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----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0,0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145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62,4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37,6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76,8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17,2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23,2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  <a:tr h="2801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Suma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28741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22422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80,9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5283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1036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3,6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48503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20016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42,0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13783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13858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27641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28,9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29,1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58,0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846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1,7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2584"/>
            <a:ext cx="2448272" cy="20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Bezpieczeństwo Ruchu Drogowego Podkarpacie (dane na 27.12.2011) </a:t>
            </a:r>
            <a:endParaRPr lang="pl-P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 2011 roku – sytuacja w porównaniu do roku 2010 nieco się poprawiła : w ciągu 11 miesięcy wydarzyło się 2016 wypadków czyli o 151 mniej niż w roku ubiegłym, a liczba rannych spadła o 212 osób.</a:t>
            </a:r>
          </a:p>
          <a:p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Policja zatrzymała także blisko 17% mniej nietrzeźwych kierowców niż w roku ubiegłym. Niestety, liczba śmiertelnych wypadków utrzymuje się na stałym poziomie. </a:t>
            </a:r>
          </a:p>
          <a:p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 tym roku na drogach Podkarpacia życie straciło 258 osób, zaledwie o trzy mniej niż w roku ubiegłym. </a:t>
            </a:r>
            <a:br>
              <a:rPr lang="pl-P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pl-PL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06998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6940348" cy="144016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Przyczyny zagrożeń bezpieczeństwa na drogach</a:t>
            </a:r>
            <a:endParaRPr lang="pl-PL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3672408" cy="5001419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Stan techniczny infrastruktury drogowej.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Uwagę zwraca fakt niedostosowania nawierzchni sieci dróg do przenoszenia nacisków 11,5 ton/oś, tj. spełniania standardów UE. 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 to negatywny wpływ na poziom BRD, ponieważ przeciążone i ponadgabarytowe pojazdy powodują powstawanie kolein o głębokości kilku centymetrów.</a:t>
            </a:r>
          </a:p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77"/>
            <a:ext cx="2080316" cy="16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26" y="2060848"/>
            <a:ext cx="4706615" cy="438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7344816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Stan techniczny pojazdów</a:t>
            </a:r>
            <a:endParaRPr lang="pl-PL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Stwierdzono bowiem, że dopuszczane były do ruchu pojazdy znajdujące się w złym stanie technicznym.</a:t>
            </a:r>
          </a:p>
          <a:p>
            <a:endParaRPr lang="pl-PL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Większość stacji kontroli pojazdów jest niedostatecznie wyposażona w niezbędne urządzenia do przeprowadzania badań diagnostycznych, co skutkuje dopuszczaniem pojazdów do ruchu drogowego, mimo niewykonania wszystkich wymaganych prawem czynności kontrolnych.</a:t>
            </a:r>
            <a:endParaRPr lang="pl-PL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489421" cy="18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8" y="2060848"/>
            <a:ext cx="381721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5328592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BRD</a:t>
            </a:r>
            <a:endParaRPr lang="pl-PL" sz="5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149080"/>
            <a:ext cx="2366789" cy="210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0"/>
            <a:ext cx="453650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Swoją działalność w tym zakresie prowadzimy przez:</a:t>
            </a:r>
          </a:p>
          <a:p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spotkania z dziećmi i młodzieżą szkolną (szkoły podstawowe,  gimnazja i średnie).</a:t>
            </a:r>
          </a:p>
          <a:p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szkolenie kierowców naruszających przepisy ruchu drogowego (szkolenia pozwalające zmniejszyć ilość posiadanych punktów karnych).</a:t>
            </a:r>
          </a:p>
          <a:p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system kursów doskonalących (szkolenie kierowców wykonujących transport drogowy w zakresie przewozu osób i rzeczy, przewozu materiałów niebezpiecznych).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6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1357</Words>
  <Application>Microsoft Office PowerPoint</Application>
  <PresentationFormat>Pokaz na ekranie (4:3)</PresentationFormat>
  <Paragraphs>653</Paragraphs>
  <Slides>12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Pakiet</vt:lpstr>
      <vt:lpstr>  EFEKTYWNOŚĆ EDUKACJI W ZAKRESIE NAUKI JAZDY, OBOWIĄZUJĄCYCH PRZEPISÓW, KULTURY JAZDY, BEZPIECZEŃSTWA W RUCHU DROGOWYM. </vt:lpstr>
      <vt:lpstr>Mało skuteczny sposób szkolenia kandydatów na kierowców.  </vt:lpstr>
      <vt:lpstr>Kilka zmian w przepisach</vt:lpstr>
      <vt:lpstr>Statystyka zdawalności  w WORD Rzeszów  za okres 01 stycznia – 31 grudnia 2011 r.  pierwsze podejście </vt:lpstr>
      <vt:lpstr>Statystyka zdawalności  w WORD Rzeszów za okres  01 stycznia – 31 grudnia 2011 r. </vt:lpstr>
      <vt:lpstr>Bezpieczeństwo Ruchu Drogowego Podkarpacie (dane na 27.12.2011) </vt:lpstr>
      <vt:lpstr>Przyczyny zagrożeń bezpieczeństwa na drogach</vt:lpstr>
      <vt:lpstr>Stan techniczny pojazdów</vt:lpstr>
      <vt:lpstr>BRD</vt:lpstr>
      <vt:lpstr>Kultura na drodze? </vt:lpstr>
      <vt:lpstr>Oto najczęściej popełniane błędy przez kierowców:</vt:lpstr>
      <vt:lpstr>Dziękuję za uwagę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EFEKTYWNOŚĆ EDUKACJI W ZAKRESIE NAUKI JAZDY, OBOWIĄZUJĄCYCH PRZEPISÓW, KULTURY JAZDY, BEZPIECZEŃSTWA W RUCHU DROGOWYM.</dc:title>
  <dc:creator>Alicja Czach</dc:creator>
  <cp:lastModifiedBy>Alicja Czach</cp:lastModifiedBy>
  <cp:revision>35</cp:revision>
  <dcterms:created xsi:type="dcterms:W3CDTF">2012-02-14T09:15:53Z</dcterms:created>
  <dcterms:modified xsi:type="dcterms:W3CDTF">2012-02-15T09:48:15Z</dcterms:modified>
</cp:coreProperties>
</file>